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68" r:id="rId3"/>
  </p:sldMasterIdLst>
  <p:notesMasterIdLst>
    <p:notesMasterId r:id="rId11"/>
  </p:notesMasterIdLst>
  <p:sldIdLst>
    <p:sldId id="515" r:id="rId4"/>
    <p:sldId id="380" r:id="rId5"/>
    <p:sldId id="361" r:id="rId6"/>
    <p:sldId id="528" r:id="rId7"/>
    <p:sldId id="530" r:id="rId8"/>
    <p:sldId id="355" r:id="rId9"/>
    <p:sldId id="381" r:id="rId10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0" userDrawn="1">
          <p15:clr>
            <a:srgbClr val="A4A3A4"/>
          </p15:clr>
        </p15:guide>
        <p15:guide id="2" pos="290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howGuides="1">
      <p:cViewPr varScale="1">
        <p:scale>
          <a:sx n="65" d="100"/>
          <a:sy n="65" d="100"/>
        </p:scale>
        <p:origin x="1560" y="90"/>
      </p:cViewPr>
      <p:guideLst>
        <p:guide orient="horz" pos="2180"/>
        <p:guide pos="290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9972C7-EEAC-4234-A363-DFBC7313EEB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2/20/2025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en-US" altLang="en-US" sz="1200" dirty="0"/>
              <a:t>‹#›</a:t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705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82059" y="-82062"/>
            <a:ext cx="8979879" cy="694005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88489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569"/>
            <a:ext cx="6858000" cy="16552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10268"/>
            <a:ext cx="7886700" cy="285326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8935"/>
            <a:ext cx="7886700" cy="150071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6685"/>
            <a:ext cx="3867150" cy="43497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48200" y="1826685"/>
            <a:ext cx="3867150" cy="43497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6186"/>
            <a:ext cx="7886700" cy="132503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30239" y="1680634"/>
            <a:ext cx="3868737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0239" y="2506133"/>
            <a:ext cx="3868737" cy="368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0634"/>
            <a:ext cx="3887788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6133"/>
            <a:ext cx="3887788" cy="368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685114" y="5243806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" y="0"/>
            <a:ext cx="2155343" cy="6858000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1981200" y="889000"/>
            <a:ext cx="716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6651010" y="39655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单击此处添加文字标题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569"/>
            <a:ext cx="6858000" cy="16552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10268"/>
            <a:ext cx="7886700" cy="285326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8935"/>
            <a:ext cx="7886700" cy="150071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6685"/>
            <a:ext cx="3867150" cy="43497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48200" y="1826685"/>
            <a:ext cx="3867150" cy="43497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6186"/>
            <a:ext cx="7886700" cy="132503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30239" y="1680634"/>
            <a:ext cx="3868737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0239" y="2506133"/>
            <a:ext cx="3868737" cy="368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0634"/>
            <a:ext cx="3887788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6133"/>
            <a:ext cx="3887788" cy="368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685114" y="5243806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" y="0"/>
            <a:ext cx="2155343" cy="6858000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1981200" y="889000"/>
            <a:ext cx="716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6651010" y="39655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单击此处添加文字标题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vi-VN"/>
              <a:t>Click to edit Master title style</a:t>
            </a:r>
            <a:endParaRPr lang="en-US" altLang="vi-VN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  <a:endParaRPr lang="en-US" altLang="vi-V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7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6685"/>
            <a:ext cx="78867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6685"/>
            <a:ext cx="78867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857250"/>
            <a:ext cx="9144000" cy="5143500"/>
            <a:chOff x="0" y="0"/>
            <a:chExt cx="5760" cy="4320"/>
          </a:xfrm>
        </p:grpSpPr>
        <p:sp>
          <p:nvSpPr>
            <p:cNvPr id="2054" name="Rectangle 5"/>
            <p:cNvSpPr>
              <a:spLocks noChangeArrowheads="1"/>
            </p:cNvSpPr>
            <p:nvPr/>
          </p:nvSpPr>
          <p:spPr bwMode="auto">
            <a:xfrm flipV="1">
              <a:off x="0" y="2112"/>
              <a:ext cx="2736" cy="2208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5" name="Rectangle 6"/>
            <p:cNvSpPr>
              <a:spLocks noChangeArrowheads="1"/>
            </p:cNvSpPr>
            <p:nvPr/>
          </p:nvSpPr>
          <p:spPr bwMode="auto">
            <a:xfrm flipH="1" flipV="1">
              <a:off x="2736" y="2112"/>
              <a:ext cx="3024" cy="2208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6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2736" cy="2112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7" name="Rectangle 8"/>
            <p:cNvSpPr>
              <a:spLocks noChangeArrowheads="1"/>
            </p:cNvSpPr>
            <p:nvPr/>
          </p:nvSpPr>
          <p:spPr bwMode="auto">
            <a:xfrm flipH="1">
              <a:off x="2736" y="0"/>
              <a:ext cx="3024" cy="2112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sp>
        <p:nvSpPr>
          <p:cNvPr id="2061" name="TextBox 149"/>
          <p:cNvSpPr txBox="1">
            <a:spLocks noChangeArrowheads="1"/>
          </p:cNvSpPr>
          <p:nvPr/>
        </p:nvSpPr>
        <p:spPr bwMode="auto">
          <a:xfrm>
            <a:off x="421265" y="2341979"/>
            <a:ext cx="850842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endParaRPr lang="en-US" sz="27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</a:rPr>
              <a:t>Viết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</a:rPr>
              <a:t>đoạn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</a:rPr>
              <a:t>văn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</a:rPr>
              <a:t>chăm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</a:rPr>
              <a:t>sóc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</a:rPr>
              <a:t>cây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</a:rPr>
              <a:t>cối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342900" y="883104"/>
            <a:ext cx="8379373" cy="87716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FFE2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700" b="1" dirty="0">
                <a:solidFill>
                  <a:srgbClr val="6600CC"/>
                </a:solidFill>
                <a:latin typeface="Times New Roman" pitchFamily="18" charset="0"/>
              </a:rPr>
              <a:t>NHIỆT LIỆT CHÀO MỪNG CÁC THẦY CÔ GIÁO </a:t>
            </a:r>
            <a:br>
              <a:rPr lang="en-US" altLang="en-US" sz="2700" b="1" dirty="0">
                <a:solidFill>
                  <a:srgbClr val="6600CC"/>
                </a:solidFill>
                <a:latin typeface="Times New Roman" pitchFamily="18" charset="0"/>
              </a:rPr>
            </a:b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VỀ DỰ GIỜ MÔN TIẾNG VIỆT LỚP 2</a:t>
            </a:r>
            <a:endParaRPr lang="en-US" altLang="en-US" sz="2400" b="1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508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993" y="857250"/>
            <a:ext cx="5667375" cy="31813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1764399" y="1796692"/>
            <a:ext cx="52625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rial"/>
              </a:rPr>
              <a:t>Khởi</a:t>
            </a:r>
            <a:r>
              <a:rPr lang="en-US" sz="60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rial"/>
              </a:rPr>
              <a:t> </a:t>
            </a:r>
            <a:r>
              <a:rPr lang="en-US" sz="60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rial"/>
              </a:rPr>
              <a:t>động</a:t>
            </a:r>
            <a:endParaRPr lang="en-US" sz="66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3911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72AECD-9E6B-F57E-6921-9E69AF054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3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6200" y="762000"/>
            <a:ext cx="9372600" cy="35033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6A0BE3-E6A1-9515-8A88-0CBFCB5E22CF}"/>
              </a:ext>
            </a:extLst>
          </p:cNvPr>
          <p:cNvSpPr txBox="1"/>
          <p:nvPr/>
        </p:nvSpPr>
        <p:spPr>
          <a:xfrm>
            <a:off x="0" y="152401"/>
            <a:ext cx="10555551" cy="558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ts val="4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1. </a:t>
            </a:r>
            <a:r>
              <a:rPr lang="vi-VN" sz="2800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Nói về việc làm của những người trong tranh.</a:t>
            </a:r>
            <a:endParaRPr lang="en-US" sz="2800" b="1" kern="0" dirty="0">
              <a:solidFill>
                <a:srgbClr val="BAE5E4">
                  <a:lumMod val="5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B80954-0C6C-E155-E4A7-8D55FA94F15F}"/>
              </a:ext>
            </a:extLst>
          </p:cNvPr>
          <p:cNvSpPr txBox="1"/>
          <p:nvPr/>
        </p:nvSpPr>
        <p:spPr>
          <a:xfrm>
            <a:off x="228600" y="4265300"/>
            <a:ext cx="8763000" cy="2442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200">
              <a:lnSpc>
                <a:spcPct val="13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Tham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khảo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đoạn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văn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sau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: </a:t>
            </a:r>
            <a:endParaRPr lang="x-none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  <a:p>
            <a:pPr algn="just" defTabSz="1219200">
              <a:lnSpc>
                <a:spcPct val="13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Trên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nương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mỗi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một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việc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lớn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đánh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trâu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ra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cày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cụ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già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nhặt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cỏ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đốt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lá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Mấy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chú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bé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bắc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bếp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thổi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cơm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bà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mẹ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tra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ngô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em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bé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ngủ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trên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lưng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mẹ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.</a:t>
            </a:r>
            <a:endParaRPr lang="x-none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  <a:p>
            <a:pPr algn="r" defTabSz="1219200">
              <a:lnSpc>
                <a:spcPct val="13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(Theo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Tô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Hoài)</a:t>
            </a:r>
            <a:endParaRPr lang="x-none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3933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447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8588" y="875923"/>
            <a:ext cx="6577614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en-US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2. </a:t>
            </a:r>
            <a:r>
              <a:rPr lang="vi-VN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Viết 3-5 câu kể về một sự việc mà em đã chứng kiến hoặc tham gia ở nơi em sống. </a:t>
            </a:r>
          </a:p>
        </p:txBody>
      </p:sp>
      <p:cxnSp>
        <p:nvCxnSpPr>
          <p:cNvPr id="5" name="Straight Connector 4"/>
          <p:cNvCxnSpPr>
            <a:stCxn id="19" idx="3"/>
            <a:endCxn id="24" idx="2"/>
          </p:cNvCxnSpPr>
          <p:nvPr/>
        </p:nvCxnSpPr>
        <p:spPr>
          <a:xfrm flipH="1">
            <a:off x="3885890" y="3414861"/>
            <a:ext cx="234898" cy="323246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endCxn id="12" idx="1"/>
          </p:cNvCxnSpPr>
          <p:nvPr/>
        </p:nvCxnSpPr>
        <p:spPr>
          <a:xfrm flipV="1">
            <a:off x="5363709" y="3264563"/>
            <a:ext cx="0" cy="473547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15" idx="0"/>
            <a:endCxn id="9" idx="4"/>
          </p:cNvCxnSpPr>
          <p:nvPr/>
        </p:nvCxnSpPr>
        <p:spPr>
          <a:xfrm flipH="1" flipV="1">
            <a:off x="4634036" y="4375417"/>
            <a:ext cx="195541" cy="125570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3907098" y="3100799"/>
            <a:ext cx="1450117" cy="1274618"/>
            <a:chOff x="2736690" y="2050473"/>
            <a:chExt cx="1450117" cy="1274618"/>
          </a:xfrm>
        </p:grpSpPr>
        <p:sp>
          <p:nvSpPr>
            <p:cNvPr id="9" name="Oval 8"/>
            <p:cNvSpPr/>
            <p:nvPr/>
          </p:nvSpPr>
          <p:spPr>
            <a:xfrm>
              <a:off x="2826319" y="2050473"/>
              <a:ext cx="1274618" cy="12746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x-none" kern="0">
                <a:solidFill>
                  <a:srgbClr val="BAE5E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36690" y="2325499"/>
              <a:ext cx="14501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Kể về hoạt động</a:t>
              </a:r>
              <a:endParaRPr lang="x-none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343101" y="3011532"/>
            <a:ext cx="3900710" cy="456535"/>
            <a:chOff x="4821760" y="1703071"/>
            <a:chExt cx="1675143" cy="1776684"/>
          </a:xfrm>
        </p:grpSpPr>
        <p:sp>
          <p:nvSpPr>
            <p:cNvPr id="12" name="Rounded Rectangle 11"/>
            <p:cNvSpPr/>
            <p:nvPr/>
          </p:nvSpPr>
          <p:spPr>
            <a:xfrm>
              <a:off x="4830610" y="2084053"/>
              <a:ext cx="1666293" cy="120745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x-none" kern="0">
                <a:solidFill>
                  <a:srgbClr val="BAE5E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21760" y="1703071"/>
              <a:ext cx="1604661" cy="1776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</a:pPr>
              <a:r>
                <a:rPr lang="vi-VN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(2) Có những ai tham gia việc đó?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473020" y="4500988"/>
            <a:ext cx="6713113" cy="501149"/>
            <a:chOff x="1813995" y="3867973"/>
            <a:chExt cx="3299265" cy="965116"/>
          </a:xfrm>
        </p:grpSpPr>
        <p:sp>
          <p:nvSpPr>
            <p:cNvPr id="15" name="Rounded Rectangle 14"/>
            <p:cNvSpPr/>
            <p:nvPr/>
          </p:nvSpPr>
          <p:spPr>
            <a:xfrm>
              <a:off x="1813995" y="3867973"/>
              <a:ext cx="3299265" cy="965116"/>
            </a:xfrm>
            <a:prstGeom prst="roundRect">
              <a:avLst/>
            </a:prstGeom>
            <a:solidFill>
              <a:srgbClr val="D7EDA9"/>
            </a:solidFill>
            <a:ln>
              <a:solidFill>
                <a:srgbClr val="F4F6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x-none" kern="0">
                <a:solidFill>
                  <a:srgbClr val="BAE5E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35852" y="3947347"/>
              <a:ext cx="3184435" cy="879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</a:pPr>
              <a:r>
                <a:rPr lang="vi-VN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(3) Những người tham gia đã làm gì? Làm như thế nào?</a:t>
              </a:r>
              <a:endParaRPr lang="en-US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0" y="2760075"/>
            <a:ext cx="4201733" cy="1298552"/>
            <a:chOff x="329117" y="1792813"/>
            <a:chExt cx="1679819" cy="2961773"/>
          </a:xfrm>
        </p:grpSpPr>
        <p:sp>
          <p:nvSpPr>
            <p:cNvPr id="18" name="Rounded Rectangle 17"/>
            <p:cNvSpPr/>
            <p:nvPr/>
          </p:nvSpPr>
          <p:spPr>
            <a:xfrm>
              <a:off x="342643" y="1792813"/>
              <a:ext cx="1666293" cy="19560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x-none" kern="0">
                <a:solidFill>
                  <a:srgbClr val="BAE5E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9117" y="1817948"/>
              <a:ext cx="1647458" cy="2936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</a:pPr>
              <a:r>
                <a:rPr lang="vi-VN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(4) Em có suy nghĩ gì khi chứng kiến (hoặc tham gia) việc đó? </a:t>
              </a:r>
              <a:endParaRPr lang="en-US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</a:pPr>
              <a:endParaRPr lang="x-none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>
          <a:xfrm flipV="1">
            <a:off x="4616752" y="2817568"/>
            <a:ext cx="0" cy="193964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2117782" y="1772673"/>
            <a:ext cx="5575661" cy="865880"/>
            <a:chOff x="2268656" y="761321"/>
            <a:chExt cx="2518623" cy="865879"/>
          </a:xfrm>
        </p:grpSpPr>
        <p:sp>
          <p:nvSpPr>
            <p:cNvPr id="22" name="Rounded Rectangle 21"/>
            <p:cNvSpPr/>
            <p:nvPr/>
          </p:nvSpPr>
          <p:spPr>
            <a:xfrm>
              <a:off x="2329054" y="823636"/>
              <a:ext cx="2356133" cy="803564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x-none" kern="0">
                <a:solidFill>
                  <a:srgbClr val="BAE5E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68656" y="761321"/>
              <a:ext cx="2518623" cy="456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</a:pPr>
              <a:r>
                <a:rPr lang="vi-VN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(1) Em đã tham gia hoặc chứng kiến việc gì? Ở đâu </a:t>
              </a:r>
              <a:endParaRPr lang="x-none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</p:grpSp>
      <p:sp>
        <p:nvSpPr>
          <p:cNvPr id="24" name="Oval 23"/>
          <p:cNvSpPr/>
          <p:nvPr/>
        </p:nvSpPr>
        <p:spPr>
          <a:xfrm>
            <a:off x="3885890" y="2999198"/>
            <a:ext cx="1477818" cy="1477818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x-none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9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857250"/>
            <a:ext cx="9144000" cy="5143500"/>
            <a:chOff x="0" y="0"/>
            <a:chExt cx="5760" cy="4320"/>
          </a:xfrm>
        </p:grpSpPr>
        <p:sp>
          <p:nvSpPr>
            <p:cNvPr id="2054" name="Rectangle 5"/>
            <p:cNvSpPr>
              <a:spLocks noChangeArrowheads="1"/>
            </p:cNvSpPr>
            <p:nvPr/>
          </p:nvSpPr>
          <p:spPr bwMode="auto">
            <a:xfrm flipV="1">
              <a:off x="0" y="2112"/>
              <a:ext cx="2736" cy="2208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5" name="Rectangle 6"/>
            <p:cNvSpPr>
              <a:spLocks noChangeArrowheads="1"/>
            </p:cNvSpPr>
            <p:nvPr/>
          </p:nvSpPr>
          <p:spPr bwMode="auto">
            <a:xfrm flipH="1" flipV="1">
              <a:off x="2736" y="2112"/>
              <a:ext cx="3024" cy="2208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6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2736" cy="2112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7" name="Rectangle 8"/>
            <p:cNvSpPr>
              <a:spLocks noChangeArrowheads="1"/>
            </p:cNvSpPr>
            <p:nvPr/>
          </p:nvSpPr>
          <p:spPr bwMode="auto">
            <a:xfrm flipH="1">
              <a:off x="2736" y="0"/>
              <a:ext cx="3024" cy="2112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sp>
        <p:nvSpPr>
          <p:cNvPr id="2051" name="TextBox 147"/>
          <p:cNvSpPr txBox="1">
            <a:spLocks noChangeArrowheads="1"/>
          </p:cNvSpPr>
          <p:nvPr/>
        </p:nvSpPr>
        <p:spPr bwMode="auto">
          <a:xfrm>
            <a:off x="2077175" y="1538962"/>
            <a:ext cx="49694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BÀI HỌC KẾT THÚC</a:t>
            </a:r>
          </a:p>
        </p:txBody>
      </p:sp>
      <p:sp>
        <p:nvSpPr>
          <p:cNvPr id="10" name="TextBox 149"/>
          <p:cNvSpPr txBox="1">
            <a:spLocks noChangeArrowheads="1"/>
          </p:cNvSpPr>
          <p:nvPr/>
        </p:nvSpPr>
        <p:spPr bwMode="auto">
          <a:xfrm>
            <a:off x="228600" y="2542762"/>
            <a:ext cx="85867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XIN CHÂN THÀNH CẢM ƠN </a:t>
            </a:r>
            <a:b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CÁC THẦY CÔ GIÁO! </a:t>
            </a:r>
          </a:p>
        </p:txBody>
      </p:sp>
    </p:spTree>
    <p:extLst>
      <p:ext uri="{BB962C8B-B14F-4D97-AF65-F5344CB8AC3E}">
        <p14:creationId xmlns:p14="http://schemas.microsoft.com/office/powerpoint/2010/main" val="286260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5419"/>
      </a:accent1>
      <a:accent2>
        <a:srgbClr val="2D5419"/>
      </a:accent2>
      <a:accent3>
        <a:srgbClr val="2D5419"/>
      </a:accent3>
      <a:accent4>
        <a:srgbClr val="2D541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https://www.freeppt7.com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5419"/>
      </a:accent1>
      <a:accent2>
        <a:srgbClr val="2D5419"/>
      </a:accent2>
      <a:accent3>
        <a:srgbClr val="2D5419"/>
      </a:accent3>
      <a:accent4>
        <a:srgbClr val="2D541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Hợi  - Tuần 21 - LT Viết đoạn văn kể về việc em cùng các bạn chăm sóc cây. - Tuần 21</Template>
  <TotalTime>14</TotalTime>
  <Words>206</Words>
  <Application>Microsoft Office PowerPoint</Application>
  <PresentationFormat>On-screen Show (4:3)</PresentationFormat>
  <Paragraphs>17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DengXian</vt:lpstr>
      <vt:lpstr>DengXian</vt:lpstr>
      <vt:lpstr>等线 Light</vt:lpstr>
      <vt:lpstr>.VnAvant</vt:lpstr>
      <vt:lpstr>Arial</vt:lpstr>
      <vt:lpstr>Arial-Rounded</vt:lpstr>
      <vt:lpstr>Calibri</vt:lpstr>
      <vt:lpstr>Times New Roman</vt:lpstr>
      <vt:lpstr>Default Design</vt:lpstr>
      <vt:lpstr>https://www.freeppt7.com</vt:lpstr>
      <vt:lpstr>1_https://www.freeppt7.com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WINDOWS</dc:creator>
  <cp:lastModifiedBy>WINDOWS</cp:lastModifiedBy>
  <cp:revision>5</cp:revision>
  <dcterms:created xsi:type="dcterms:W3CDTF">2025-02-13T23:15:24Z</dcterms:created>
  <dcterms:modified xsi:type="dcterms:W3CDTF">2025-02-21T03:53:58Z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74E482DCDC1E47E0B3B8C0605D332B5C</vt:lpwstr>
  </property>
  <property fmtid="{D5CDD505-2E9C-101B-9397-08002B2CF9AE}" pid="3" name="KSOProductBuildVer">
    <vt:lpwstr>1033-12.2.0.19805</vt:lpwstr>
  </property>
</Properties>
</file>